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57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6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332656"/>
            <a:ext cx="4608512" cy="338437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на территории 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Ащебутакский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сельсовет проектов развития общественной 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нфраструктуры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основанных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на местных инициативах.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Picture 3" descr="https://ashchebutak.ru/ckfinder/userfiles/images/IMG_1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4392488" cy="3096344"/>
          </a:xfrm>
          <a:prstGeom prst="rect">
            <a:avLst/>
          </a:prstGeom>
          <a:noFill/>
        </p:spPr>
      </p:pic>
      <p:pic>
        <p:nvPicPr>
          <p:cNvPr id="1029" name="Picture 5" descr="https://ashchebutak.ru/ckfinder/userfiles/images/SAM_6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4259635" cy="2913137"/>
          </a:xfrm>
          <a:prstGeom prst="rect">
            <a:avLst/>
          </a:prstGeom>
          <a:noFill/>
        </p:spPr>
      </p:pic>
      <p:pic>
        <p:nvPicPr>
          <p:cNvPr id="9" name="Picture 4" descr="https://proprikol.ru/wp-content/uploads/2019/09/kartinki-vmeste-my-sila-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3456384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424936" cy="252027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Инициативное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бюджетирование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- форма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участия жителей в решении вопросов местного значения посредством определения направлений расходования бюджетных средств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0" name="Picture 2" descr="https://ashchebutak.ru/ckfinder/userfiles/images/100_0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8507760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16633"/>
            <a:ext cx="5256584" cy="648071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Участники: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908720"/>
            <a:ext cx="4824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Жители сельских поселений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988840"/>
            <a:ext cx="46085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s://avatars.mds.yandex.net/get-zen_doc/1570751/pub_5df4c18478125e00ae85ba77_5df4c60934808200b1d2bc59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168352" cy="1772816"/>
          </a:xfrm>
          <a:prstGeom prst="rect">
            <a:avLst/>
          </a:prstGeom>
          <a:noFill/>
        </p:spPr>
      </p:pic>
      <p:pic>
        <p:nvPicPr>
          <p:cNvPr id="21508" name="Picture 4" descr="https://image.freepik.com/free-vector/the-building-of-the-municipality-with-the-russian-flag_1012-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3766914" cy="1944216"/>
          </a:xfrm>
          <a:prstGeom prst="rect">
            <a:avLst/>
          </a:prstGeom>
          <a:noFill/>
        </p:spPr>
      </p:pic>
      <p:pic>
        <p:nvPicPr>
          <p:cNvPr id="21514" name="Picture 10" descr="https://partner-max.ru/wp-content/uploads/2020/01/%D1%81%D0%BF%D0%BE%D0%BD%D1%81%D0%BE%D1%80%D1%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21088"/>
            <a:ext cx="3888432" cy="211561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499992" y="4437112"/>
            <a:ext cx="4392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•Спонсоры (предприниматели, юридические лица, другие источники )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конкурсному отбору допускаются объекты общественной инфраструктуры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412776"/>
            <a:ext cx="58326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электро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-, тепло-,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газо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 водоснабжения, водоотведения, снабжения населения топливом;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объекты благоустройства;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автомобильные дороги местного значения и сооружения на них;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объекты для обеспечения жителей услугами бытового обслуживания;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игровые площадки;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объекты библиотечного обслуживания населения;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объекты культуры;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объекты культурного наследия, находящиеся в собственности участника конкурсного отбора;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объекты физической культуры и массового спорта;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места массового отдыха населения;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места захоронения.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приобретение коммунальной техники и оборудования к ней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st2.depositphotos.com/5419072/9026/v/950/depositphotos_90260658-stock-illustration-icon-house-with-the-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1080120" cy="792088"/>
          </a:xfrm>
          <a:prstGeom prst="rect">
            <a:avLst/>
          </a:prstGeom>
          <a:noFill/>
        </p:spPr>
      </p:pic>
      <p:pic>
        <p:nvPicPr>
          <p:cNvPr id="23558" name="Picture 6" descr="https://img5.cliparto.com/pic/xl/200127/6873468-fountain-in-p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1080120" cy="864095"/>
          </a:xfrm>
          <a:prstGeom prst="rect">
            <a:avLst/>
          </a:prstGeom>
          <a:noFill/>
        </p:spPr>
      </p:pic>
      <p:pic>
        <p:nvPicPr>
          <p:cNvPr id="23560" name="Picture 8" descr="https://thumbs.dreamstime.com/z/%D1%88%D0%BE%D1%81%D1%81%D0%B5-%D0%BD%D0%B0-%D0%BE%D1%80%D0%BE%D0%B6%D0%BD%D0%BE%D0%B9-%D0%BA%D0%B0%D1%80%D1%82%D0%B5-%D0%BF%D0%B5%D1%80%D0%B5%D0%B2%D0%BE-d-97521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12976"/>
            <a:ext cx="1080120" cy="792088"/>
          </a:xfrm>
          <a:prstGeom prst="rect">
            <a:avLst/>
          </a:prstGeom>
          <a:noFill/>
        </p:spPr>
      </p:pic>
      <p:pic>
        <p:nvPicPr>
          <p:cNvPr id="23562" name="Picture 10" descr="https://thumbs.dreamstime.com/z/%D1%82%D0%B5%D0%B0%D1%82%D1%80-%D0%B2-%D1%81%D0%B5%D1%80%D0%B5-%D0%B8%D0%BD%D0%B5-%D0%BF%D0%B0%D1%80%D0%BA%D0%B0-604103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149080"/>
            <a:ext cx="1080120" cy="936104"/>
          </a:xfrm>
          <a:prstGeom prst="rect">
            <a:avLst/>
          </a:prstGeom>
          <a:noFill/>
        </p:spPr>
      </p:pic>
      <p:pic>
        <p:nvPicPr>
          <p:cNvPr id="23564" name="Picture 12" descr="https://st3.depositphotos.com/3899029/17379/v/950/depositphotos_173792354-stock-illustration-kids-playground-in-city-par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149080"/>
            <a:ext cx="1080120" cy="936104"/>
          </a:xfrm>
          <a:prstGeom prst="rect">
            <a:avLst/>
          </a:prstGeom>
          <a:noFill/>
        </p:spPr>
      </p:pic>
      <p:pic>
        <p:nvPicPr>
          <p:cNvPr id="23566" name="Picture 14" descr="https://st3.depositphotos.com/9876904/12718/v/950/depositphotos_127187822-stock-illustration-scene-with-playground-in-par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4149080"/>
            <a:ext cx="1152128" cy="936104"/>
          </a:xfrm>
          <a:prstGeom prst="rect">
            <a:avLst/>
          </a:prstGeom>
          <a:noFill/>
        </p:spPr>
      </p:pic>
      <p:pic>
        <p:nvPicPr>
          <p:cNvPr id="23568" name="Picture 16" descr="https://s3.amazonaws.com/media-p.slid.es/uploads/377219/images/2232890/68760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229200"/>
            <a:ext cx="1224136" cy="1080120"/>
          </a:xfrm>
          <a:prstGeom prst="rect">
            <a:avLst/>
          </a:prstGeom>
          <a:noFill/>
        </p:spPr>
      </p:pic>
      <p:pic>
        <p:nvPicPr>
          <p:cNvPr id="23570" name="Picture 18" descr="https://www.pinclipart.com/picdir/big/363-3638101_vector-illustration-of-monument-to-aleksandr-pushkin-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3140968"/>
            <a:ext cx="1440160" cy="1008112"/>
          </a:xfrm>
          <a:prstGeom prst="rect">
            <a:avLst/>
          </a:prstGeom>
          <a:noFill/>
        </p:spPr>
      </p:pic>
      <p:pic>
        <p:nvPicPr>
          <p:cNvPr id="23572" name="Picture 20" descr="https://st4.depositphotos.com/10296598/19756/v/950/depositphotos_197562024-stock-illustration-big-theater-isolated-white-backgroun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328" y="1988840"/>
            <a:ext cx="1368152" cy="1008112"/>
          </a:xfrm>
          <a:prstGeom prst="rect">
            <a:avLst/>
          </a:prstGeom>
          <a:noFill/>
        </p:spPr>
      </p:pic>
      <p:pic>
        <p:nvPicPr>
          <p:cNvPr id="23576" name="Picture 24" descr="https://st2.depositphotos.com/1303735/11465/v/950/depositphotos_114652398-stock-illustration-light-stadium-mast-vector-illustratio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328" y="4365104"/>
            <a:ext cx="1368152" cy="864096"/>
          </a:xfrm>
          <a:prstGeom prst="rect">
            <a:avLst/>
          </a:prstGeom>
          <a:noFill/>
        </p:spPr>
      </p:pic>
      <p:pic>
        <p:nvPicPr>
          <p:cNvPr id="23578" name="Picture 26" descr="https://st.depositphotos.com/1526816/2302/v/950/depositphotos_23025794-stock-illustration-two-chairs-with-umbrella-at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328" y="5301208"/>
            <a:ext cx="1440160" cy="936104"/>
          </a:xfrm>
          <a:prstGeom prst="rect">
            <a:avLst/>
          </a:prstGeom>
          <a:noFill/>
        </p:spPr>
      </p:pic>
      <p:pic>
        <p:nvPicPr>
          <p:cNvPr id="23582" name="Picture 30" descr="https://www.saga-art.ru/img/full/upload/iblock/523/52333c6c01ee5aa9398b42fa188f00e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71800" y="5877272"/>
            <a:ext cx="1584176" cy="864096"/>
          </a:xfrm>
          <a:prstGeom prst="rect">
            <a:avLst/>
          </a:prstGeom>
          <a:noFill/>
        </p:spPr>
      </p:pic>
      <p:pic>
        <p:nvPicPr>
          <p:cNvPr id="23584" name="Picture 32" descr="https://thumbs.dreamstime.com/z/%D0%BA%D0%BE%D1%80%D0%B0%D0%B1-%D1%8C-%D0%B2%D0%B8%D0%B6%D0%B5%D0%BD%D1%86%D0%B0-%D0%B7%D0%B5%D0%BC-%D0%B8-7344837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5877272"/>
            <a:ext cx="1872208" cy="864096"/>
          </a:xfrm>
          <a:prstGeom prst="rect">
            <a:avLst/>
          </a:prstGeom>
          <a:noFill/>
        </p:spPr>
      </p:pic>
      <p:pic>
        <p:nvPicPr>
          <p:cNvPr id="23588" name="Picture 36" descr="https://avatars.mds.yandex.net/get-altay/947364/2a000001663490642b4c893c4f33129ed0c5/XX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24328" y="1052736"/>
            <a:ext cx="1368152" cy="79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3" descr="https://images.satom.ru/i3/categories/uslugi-po-organizacii-vecherinok-i-diskotek_7dfd178b2bf7b40_800x6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941168"/>
            <a:ext cx="7848872" cy="1728192"/>
          </a:xfrm>
          <a:prstGeom prst="rect">
            <a:avLst/>
          </a:prstGeom>
          <a:noFill/>
        </p:spPr>
      </p:pic>
      <p:pic>
        <p:nvPicPr>
          <p:cNvPr id="20482" name="Picture 2" descr="https://sun9-30.userapi.com/impg/B1Xrwfqwitewn5D3cwu5XQeLl9iEtspnsoNkIg/T5OVaalNTJ8.jpg?size=600x440&amp;quality=96&amp;sign=ca4a1d9edabd87b5e5556e6972acce9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4680520" cy="32403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932040" y="548680"/>
            <a:ext cx="3888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Жители на собрании определили наиболее значимую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проблему.</a:t>
            </a: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1988840"/>
            <a:ext cx="39604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-выбрали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 ИБ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детская площадка,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стоимость проекта составила 355,5 тыс.рублей)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3284984"/>
            <a:ext cx="4355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выбрали представителей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717032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инициативной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группы, определили вклад населения для реализации на территории муниципального образования инициативного проекта;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fundacioncadah.org/j289eghfd7511986_uploads/TRATAMIENTO%20MULTIMODAL%20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568952" cy="55070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Источники финансирования мероприятий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052736"/>
            <a:ext cx="18722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Вклад населения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менее 5% от областных средств (включая средства самообложения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граждан)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45115">
            <a:off x="2841590" y="2438198"/>
            <a:ext cx="166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Вклад населения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46,6 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980728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Местный бюджет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менее 10% от областных средств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73660">
            <a:off x="5287528" y="2470544"/>
            <a:ext cx="166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Местный бюджет 67,7 тыс.рублей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229200"/>
            <a:ext cx="31683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Спонсорская помощь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ограничения не установлены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Средства на социально значимые мероприятия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ограничения не установлены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371013">
            <a:off x="2408990" y="3790626"/>
            <a:ext cx="16696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Спонсоры + другие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источники 23,2 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6256" y="5661248"/>
            <a:ext cx="20162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Областной бюджет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1 млн. рублей на 1 проект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312284">
            <a:off x="5069435" y="3891775"/>
            <a:ext cx="17312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Областной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218,0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тыс.рублей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Пример реализованного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10081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селе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Ащебутак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была построена новая современная детская площадка в рамках проекта по инициативному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бюджетированию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Рисунок 1" descr="C:\ПОЧТА УДОДОВА 2018\1 Люда\IMG-20200907-WA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76328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ds04.infourok.ru/uploads/ex/0f31/000a9680-77a7272f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270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Реализация на территории  муниципального образования Ащебутакский сельсовет проектов развития общественной нфраструктуры,  основанных на местных инициативах.  </vt:lpstr>
      <vt:lpstr>Инициативное бюджетирование  - форма участия жителей в решении вопросов местного значения посредством определения направлений расходования бюджетных средств </vt:lpstr>
      <vt:lpstr> Участники:  </vt:lpstr>
      <vt:lpstr>К конкурсному отбору допускаются объекты общественной инфраструктуры</vt:lpstr>
      <vt:lpstr> </vt:lpstr>
      <vt:lpstr>Источники финансирования мероприятий проекта</vt:lpstr>
      <vt:lpstr>Пример реализованного проекта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Инициативный бюджет</dc:title>
  <dc:creator>Елена</dc:creator>
  <cp:lastModifiedBy>Елена</cp:lastModifiedBy>
  <cp:revision>105</cp:revision>
  <dcterms:created xsi:type="dcterms:W3CDTF">2020-09-14T06:50:34Z</dcterms:created>
  <dcterms:modified xsi:type="dcterms:W3CDTF">2021-06-02T05:24:40Z</dcterms:modified>
</cp:coreProperties>
</file>